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21CF3-AF16-4DF9-A8E7-29F12409FFAA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230AB-EED4-433E-A115-617219C03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93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30AB-EED4-433E-A115-617219C03B4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572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857356" y="500042"/>
            <a:ext cx="6643734" cy="128987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Arial Narrow" pitchFamily="34" charset="0"/>
              </a:rPr>
              <a:t>Семейное хозяйство</a:t>
            </a:r>
            <a:endParaRPr lang="ru-RU" sz="5400" b="1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pic>
        <p:nvPicPr>
          <p:cNvPr id="37890" name="Picture 2" descr="http://900igr.net/up/datas/174941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85926"/>
            <a:ext cx="6007079" cy="40005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57290" y="628652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Чимитова Билигма Цыдыповна</a:t>
            </a:r>
            <a:endParaRPr lang="ru-RU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4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9"/>
            <a:ext cx="8136904" cy="2736304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600" b="1" dirty="0" smtClean="0"/>
              <a:t>озяйство семьи состоит из предметов жизнедеятельности, т.е.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имущества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редметами первой необходимости считаются те, без которых невозможно удовлетворить главные потребности (в пище, одежде, уюте).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9918" y="3284984"/>
            <a:ext cx="34041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03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24744" cy="8891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 повторим главное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5012"/>
            <a:ext cx="7704856" cy="4203829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b="1" dirty="0" smtClean="0"/>
              <a:t> текст вкрались лишние буквы. Если правильно их вычеркнуть, можно узнать как называют старательного, усердного и бережливого хозяина:</a:t>
            </a:r>
          </a:p>
          <a:p>
            <a:pPr marL="68263" indent="-68263" algn="ctr">
              <a:buNone/>
            </a:pPr>
            <a:r>
              <a:rPr lang="ru-RU" sz="2600" b="1" spc="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РМБАДЧМИБТДМЕБДЛМБЬДМНБДЫЙ</a:t>
            </a:r>
          </a:p>
          <a:p>
            <a:pPr marL="68263" indent="-68263" algn="ctr">
              <a:buNone/>
            </a:pPr>
            <a:endParaRPr lang="ru-RU" sz="2600" b="1" spc="1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ru-RU" sz="2600" b="1" dirty="0" smtClean="0"/>
              <a:t>____________ хозяйство даёт всем членам семьи ________________, но и требует от каждого _____________ отношения к се-</a:t>
            </a:r>
            <a:r>
              <a:rPr lang="ru-RU" sz="2600" b="1" dirty="0" err="1" smtClean="0"/>
              <a:t>мейным</a:t>
            </a:r>
            <a:r>
              <a:rPr lang="ru-RU" sz="2600" b="1" dirty="0" smtClean="0"/>
              <a:t> _____________ . </a:t>
            </a:r>
            <a:endParaRPr lang="ru-RU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108013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Семейное</a:t>
            </a:r>
            <a:endParaRPr lang="ru-RU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159732" y="4509120"/>
            <a:ext cx="25971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необходимое</a:t>
            </a:r>
            <a:endParaRPr lang="ru-RU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610979" y="4882555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хозяйского</a:t>
            </a:r>
            <a:endParaRPr lang="ru-RU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549096" y="5301208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ресурсам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30613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341" y="4797152"/>
            <a:ext cx="6777317" cy="139551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ru-RU" b="1" dirty="0" smtClean="0"/>
              <a:t>4, </a:t>
            </a:r>
            <a:r>
              <a:rPr lang="ru-RU" b="1" dirty="0"/>
              <a:t>сс. </a:t>
            </a:r>
            <a:r>
              <a:rPr lang="ru-RU" b="1" dirty="0" smtClean="0"/>
              <a:t>33-38,</a:t>
            </a:r>
            <a:endParaRPr lang="ru-RU" b="1" dirty="0"/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/>
              <a:t>адания в рабочей тетради:</a:t>
            </a:r>
          </a:p>
          <a:p>
            <a:pPr marL="68580" indent="0">
              <a:buNone/>
            </a:pPr>
            <a:r>
              <a:rPr lang="ru-RU" b="1"/>
              <a:t>№№ </a:t>
            </a:r>
            <a:r>
              <a:rPr lang="ru-RU" b="1" smtClean="0"/>
              <a:t>2, 3, 5 </a:t>
            </a:r>
            <a:r>
              <a:rPr lang="ru-RU" b="1" dirty="0" smtClean="0"/>
              <a:t>сс.19-23.</a:t>
            </a:r>
            <a:endParaRPr lang="ru-RU" b="1" dirty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3853" y="2132856"/>
            <a:ext cx="2956148" cy="204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83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3456502" cy="81716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357290" y="3357562"/>
            <a:ext cx="6777317" cy="17281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600" b="1" dirty="0"/>
              <a:t>1. </a:t>
            </a:r>
            <a:r>
              <a:rPr lang="ru-RU" sz="2600" b="1" dirty="0" smtClean="0"/>
              <a:t>Семейные заботы.</a:t>
            </a:r>
          </a:p>
          <a:p>
            <a:pPr marL="68580" indent="0">
              <a:buNone/>
            </a:pPr>
            <a:r>
              <a:rPr lang="ru-RU" sz="2600" b="1" dirty="0" smtClean="0"/>
              <a:t>2. Каким должен быть хозяин дома.</a:t>
            </a:r>
          </a:p>
          <a:p>
            <a:pPr marL="68580" indent="0">
              <a:buNone/>
            </a:pPr>
            <a:r>
              <a:rPr lang="ru-RU" sz="2600" b="1" dirty="0" smtClean="0"/>
              <a:t>3. Как хозяйствовать по правилам.</a:t>
            </a:r>
            <a:endParaRPr lang="ru-RU" sz="2600" b="1" dirty="0"/>
          </a:p>
        </p:txBody>
      </p:sp>
      <p:pic>
        <p:nvPicPr>
          <p:cNvPr id="7" name="Picture 2" descr="http://900igr.net/up/datas/174941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14356"/>
            <a:ext cx="2896270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88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6777317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600" b="1" dirty="0" smtClean="0"/>
              <a:t>Перед тем как непосредственно </a:t>
            </a:r>
            <a:r>
              <a:rPr lang="ru-RU" sz="2600" b="1" dirty="0" smtClean="0"/>
              <a:t>перейти </a:t>
            </a:r>
            <a:r>
              <a:rPr lang="ru-RU" sz="2600" b="1" dirty="0" smtClean="0"/>
              <a:t>к новой теме разговора давай вспомним: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был устроен дом у человека в Древней Руси? (Об этом рассказа-но на с.31 твоего учебника).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акую работу выполняли мужчины, а какую – женщины в домашнем хозяйстве?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акие предметы, необходимые в доме, делались руками самих домочадцев?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xmlns="" val="4252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9"/>
            <a:ext cx="7814788" cy="4104456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амый спорный вопрос в семье – что должен делать каждый её член?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распределить домашние </a:t>
            </a:r>
            <a:r>
              <a:rPr lang="ru-RU" sz="2600" b="1" dirty="0" smtClean="0"/>
              <a:t>обязанности</a:t>
            </a:r>
            <a:r>
              <a:rPr lang="ru-RU" sz="2600" b="1" dirty="0" smtClean="0"/>
              <a:t>: поровну? по желанию? по силам? по способностям?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600" b="1" dirty="0" smtClean="0"/>
              <a:t>ожно ли облегчить домашний труд?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2600" b="1" dirty="0" smtClean="0"/>
              <a:t>то ты можешь сделать своими </a:t>
            </a:r>
            <a:r>
              <a:rPr lang="ru-RU" sz="2600" b="1" dirty="0" smtClean="0"/>
              <a:t>руками </a:t>
            </a:r>
            <a:r>
              <a:rPr lang="ru-RU" sz="2600" b="1" dirty="0" smtClean="0"/>
              <a:t>для удобства и уюта в </a:t>
            </a:r>
            <a:r>
              <a:rPr lang="ru-RU" sz="2600" b="1" dirty="0" smtClean="0"/>
              <a:t>доме</a:t>
            </a:r>
            <a:r>
              <a:rPr lang="ru-RU" sz="2600" b="1" dirty="0" smtClean="0"/>
              <a:t>?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xmlns="" val="25335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Семейные заботы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714620"/>
            <a:ext cx="7468897" cy="5112568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600" b="1" dirty="0" smtClean="0"/>
              <a:t>ы знаешь, что семьи бывают разные. Поэтому дать один на всех совет, как лучше рас-</a:t>
            </a:r>
            <a:r>
              <a:rPr lang="ru-RU" sz="2600" b="1" dirty="0" err="1" smtClean="0"/>
              <a:t>пределить</a:t>
            </a:r>
            <a:r>
              <a:rPr lang="ru-RU" sz="2600" b="1" dirty="0" smtClean="0"/>
              <a:t> обязанности, труд-но.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600" b="1" dirty="0" smtClean="0"/>
              <a:t>лавное – желание и стрем-</a:t>
            </a:r>
            <a:r>
              <a:rPr lang="ru-RU" sz="2600" b="1" dirty="0" err="1" smtClean="0"/>
              <a:t>ление</a:t>
            </a:r>
            <a:r>
              <a:rPr lang="ru-RU" sz="2600" b="1" dirty="0" smtClean="0"/>
              <a:t> каждого члена семьи вложить свои силы в создание домашнего уюта.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овместный труд помогает удовлетворить необходимые для жизни потребности.</a:t>
            </a:r>
            <a:endParaRPr lang="ru-RU" sz="2600" b="1" dirty="0"/>
          </a:p>
        </p:txBody>
      </p:sp>
      <p:pic>
        <p:nvPicPr>
          <p:cNvPr id="5" name="Picture 2" descr="http://900igr.net/up/datas/174941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71480"/>
            <a:ext cx="2574462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616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2000240"/>
            <a:ext cx="8208911" cy="5616624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реди потребностей есть жизненно важные – в пище, одежде, жилье, отдыхе.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е меньшее значение имеют </a:t>
            </a:r>
            <a:r>
              <a:rPr lang="ru-RU" sz="2600" b="1" dirty="0" smtClean="0"/>
              <a:t>потребности </a:t>
            </a:r>
            <a:r>
              <a:rPr lang="ru-RU" sz="2600" b="1" dirty="0" smtClean="0"/>
              <a:t>в общении, </a:t>
            </a:r>
            <a:r>
              <a:rPr lang="ru-RU" sz="2600" b="1" dirty="0" smtClean="0"/>
              <a:t>творчестве</a:t>
            </a:r>
            <a:r>
              <a:rPr lang="ru-RU" sz="2600" b="1" dirty="0" smtClean="0"/>
              <a:t>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емья, дом – это школа </a:t>
            </a:r>
            <a:r>
              <a:rPr lang="ru-RU" sz="2600" b="1" dirty="0" smtClean="0"/>
              <a:t>трудовых </a:t>
            </a:r>
            <a:r>
              <a:rPr lang="ru-RU" sz="2600" b="1" dirty="0" smtClean="0"/>
              <a:t>навыков. Родители – </a:t>
            </a:r>
            <a:r>
              <a:rPr lang="ru-RU" sz="2600" b="1" dirty="0" smtClean="0"/>
              <a:t>первые </a:t>
            </a:r>
            <a:r>
              <a:rPr lang="ru-RU" sz="2600" b="1" dirty="0" smtClean="0"/>
              <a:t>наставники.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облегчить </a:t>
            </a:r>
            <a:r>
              <a:rPr lang="ru-RU" sz="2600" b="1" dirty="0" smtClean="0"/>
              <a:t>домашний </a:t>
            </a:r>
            <a:r>
              <a:rPr lang="ru-RU" sz="2600" b="1" dirty="0" smtClean="0"/>
              <a:t>труд?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акую работу можно переложить на бытову</a:t>
            </a:r>
            <a:r>
              <a:rPr lang="ru-RU" sz="2600" b="1" dirty="0"/>
              <a:t>ю</a:t>
            </a:r>
            <a:r>
              <a:rPr lang="ru-RU" sz="2600" b="1" dirty="0" smtClean="0"/>
              <a:t> </a:t>
            </a:r>
            <a:r>
              <a:rPr lang="ru-RU" sz="2600" b="1" dirty="0"/>
              <a:t>т</a:t>
            </a:r>
            <a:r>
              <a:rPr lang="ru-RU" sz="2600" b="1" dirty="0" smtClean="0"/>
              <a:t>ехнику?</a:t>
            </a:r>
            <a:endParaRPr lang="ru-RU" sz="2600" b="1" dirty="0"/>
          </a:p>
        </p:txBody>
      </p:sp>
      <p:pic>
        <p:nvPicPr>
          <p:cNvPr id="4" name="Picture 2" descr="http://900igr.net/up/datas/174941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14290"/>
            <a:ext cx="2574462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381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должен быть хозяин дома?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5"/>
            <a:ext cx="8208912" cy="316835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600" b="1" dirty="0" smtClean="0"/>
              <a:t>озяин тот, кто ведёт хозяйственные дела, распределяет обязанности, принимает ре-</a:t>
            </a:r>
            <a:r>
              <a:rPr lang="ru-RU" sz="2600" b="1" dirty="0" err="1" smtClean="0"/>
              <a:t>шения</a:t>
            </a:r>
            <a:r>
              <a:rPr lang="ru-RU" sz="2600" b="1" dirty="0" smtClean="0"/>
              <a:t> по различным вопросам организации хозяйства.</a:t>
            </a:r>
          </a:p>
          <a:p>
            <a:pPr marL="68580" indent="0">
              <a:buNone/>
            </a:pPr>
            <a:r>
              <a:rPr lang="ru-RU" sz="2600" b="1" i="1" spc="100" dirty="0" smtClean="0"/>
              <a:t>Кто такой рачительный хозяин?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2600" b="1" dirty="0" smtClean="0"/>
              <a:t>еловек старательный, усердный, разумно бережливый.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388" y="4437112"/>
            <a:ext cx="2808312" cy="2106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43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255" y="575700"/>
            <a:ext cx="8208912" cy="2664296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/>
              <a:t>астоящий хозяин всегда  </a:t>
            </a:r>
            <a:r>
              <a:rPr lang="ru-RU" sz="2600" b="1" dirty="0" smtClean="0"/>
              <a:t>соизмеряет свои желания с имеющимися возможностями семьи, чтобы не оказаться «у разбитого корыта».</a:t>
            </a:r>
          </a:p>
          <a:p>
            <a:pPr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600" b="1" dirty="0" smtClean="0"/>
              <a:t>меющиеся у семьи возможности </a:t>
            </a:r>
            <a:r>
              <a:rPr lang="ru-RU" sz="2600" b="1" dirty="0" smtClean="0"/>
              <a:t>называются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семейными ресурсами</a:t>
            </a:r>
            <a:r>
              <a:rPr lang="ru-RU" sz="2600" b="1" dirty="0" smtClean="0"/>
              <a:t>.</a:t>
            </a:r>
            <a:endParaRPr lang="ru-RU" sz="2600" b="1" dirty="0"/>
          </a:p>
        </p:txBody>
      </p:sp>
      <p:sp>
        <p:nvSpPr>
          <p:cNvPr id="14" name="Овал 13"/>
          <p:cNvSpPr/>
          <p:nvPr/>
        </p:nvSpPr>
        <p:spPr>
          <a:xfrm>
            <a:off x="3131840" y="3285785"/>
            <a:ext cx="2880320" cy="10073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FF00"/>
                </a:solidFill>
              </a:rPr>
              <a:t>Ресурсы семьи</a:t>
            </a:r>
            <a:endParaRPr lang="ru-RU" sz="2600" b="1" dirty="0">
              <a:solidFill>
                <a:srgbClr val="FFFF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599184" y="3789437"/>
            <a:ext cx="532656" cy="0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572000" y="4368205"/>
            <a:ext cx="17528" cy="543736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065585" y="3789437"/>
            <a:ext cx="576064" cy="1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598782" y="3169300"/>
            <a:ext cx="2000402" cy="142988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Фи-</a:t>
            </a:r>
            <a:r>
              <a:rPr lang="ru-RU" sz="2600" b="1" dirty="0" err="1" smtClean="0"/>
              <a:t>нансо</a:t>
            </a:r>
            <a:r>
              <a:rPr lang="ru-RU" sz="2600" b="1" dirty="0" smtClean="0"/>
              <a:t>-вые</a:t>
            </a:r>
            <a:endParaRPr lang="ru-RU" sz="2600" b="1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1527540" y="4726783"/>
            <a:ext cx="0" cy="370316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7565" y="5097099"/>
            <a:ext cx="16916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Деньги</a:t>
            </a:r>
            <a:endParaRPr lang="ru-RU" sz="2600" dirty="0"/>
          </a:p>
        </p:txBody>
      </p:sp>
      <p:sp>
        <p:nvSpPr>
          <p:cNvPr id="44" name="Овал 43"/>
          <p:cNvSpPr/>
          <p:nvPr/>
        </p:nvSpPr>
        <p:spPr>
          <a:xfrm>
            <a:off x="2602452" y="4911941"/>
            <a:ext cx="4021776" cy="64633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материальные</a:t>
            </a:r>
            <a:endParaRPr lang="ru-RU" sz="26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4554472" y="5728740"/>
            <a:ext cx="0" cy="370316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78415" y="5974104"/>
            <a:ext cx="29871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Предметы быта</a:t>
            </a:r>
            <a:endParaRPr lang="ru-RU" sz="2600" dirty="0"/>
          </a:p>
        </p:txBody>
      </p:sp>
      <p:sp>
        <p:nvSpPr>
          <p:cNvPr id="47" name="Овал 46"/>
          <p:cNvSpPr/>
          <p:nvPr/>
        </p:nvSpPr>
        <p:spPr>
          <a:xfrm>
            <a:off x="6641649" y="3210672"/>
            <a:ext cx="1872208" cy="1157533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err="1" smtClean="0"/>
              <a:t>Трудо</a:t>
            </a:r>
            <a:r>
              <a:rPr lang="ru-RU" sz="2600" b="1" dirty="0" smtClean="0"/>
              <a:t>-вые</a:t>
            </a:r>
            <a:endParaRPr lang="ru-RU" sz="26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7577753" y="4508093"/>
            <a:ext cx="0" cy="370316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85024" y="4878409"/>
            <a:ext cx="169487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Труд членов семьи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8119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 animBg="1"/>
      <p:bldP spid="41" grpId="0"/>
      <p:bldP spid="44" grpId="0" animBg="1"/>
      <p:bldP spid="46" grpId="0"/>
      <p:bldP spid="47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120" y="857232"/>
            <a:ext cx="792088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хозяйствовать по правилам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3985668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чёные утверждают, что семейное </a:t>
            </a:r>
            <a:r>
              <a:rPr lang="ru-RU" sz="2600" b="1" dirty="0" err="1" smtClean="0"/>
              <a:t>хозяйст</a:t>
            </a:r>
            <a:r>
              <a:rPr lang="ru-RU" sz="2600" b="1" dirty="0" smtClean="0"/>
              <a:t>-во необходимо вести по правилам.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600" b="1" dirty="0" smtClean="0"/>
              <a:t>реческое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«экономика» обозначает «умение вести домашнее хозяйство»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600" b="1" dirty="0" smtClean="0"/>
              <a:t>есурсы семьи как правило ограничены. Их не всегда хватает на удовлетворение расту-</a:t>
            </a:r>
            <a:r>
              <a:rPr lang="ru-RU" sz="2600" b="1" dirty="0" err="1" smtClean="0"/>
              <a:t>щих</a:t>
            </a:r>
            <a:r>
              <a:rPr lang="ru-RU" sz="2600" b="1" dirty="0" smtClean="0"/>
              <a:t> потребностей.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2600" b="1" dirty="0" smtClean="0"/>
              <a:t>тобы беречь и приумножать достаток се-</a:t>
            </a:r>
            <a:r>
              <a:rPr lang="ru-RU" sz="2600" b="1" dirty="0" err="1" smtClean="0"/>
              <a:t>мьи</a:t>
            </a:r>
            <a:r>
              <a:rPr lang="ru-RU" sz="2600" b="1" dirty="0" smtClean="0"/>
              <a:t>, важно не только много зарабатывать, но и знать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ведения хозяйства</a:t>
            </a:r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5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272</TotalTime>
  <Words>474</Words>
  <Application>Microsoft Office PowerPoint</Application>
  <PresentationFormat>Экран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Семейное хозяйство</vt:lpstr>
      <vt:lpstr>План урока:</vt:lpstr>
      <vt:lpstr>Слайд 3</vt:lpstr>
      <vt:lpstr>Слайд 4</vt:lpstr>
      <vt:lpstr>Семейные заботы</vt:lpstr>
      <vt:lpstr>Слайд 6</vt:lpstr>
      <vt:lpstr>Каким должен быть хозяин дома?</vt:lpstr>
      <vt:lpstr>Слайд 8</vt:lpstr>
      <vt:lpstr>Как хозяйствовать по правилам</vt:lpstr>
      <vt:lpstr>Слайд 10</vt:lpstr>
      <vt:lpstr>Давай повторим главное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31</cp:revision>
  <dcterms:created xsi:type="dcterms:W3CDTF">2012-07-13T15:29:53Z</dcterms:created>
  <dcterms:modified xsi:type="dcterms:W3CDTF">2019-01-11T13:08:19Z</dcterms:modified>
</cp:coreProperties>
</file>