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58" r:id="rId5"/>
    <p:sldId id="259" r:id="rId6"/>
    <p:sldId id="264" r:id="rId7"/>
    <p:sldId id="265" r:id="rId8"/>
    <p:sldId id="267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0230FE-62D9-4C32-B1FE-617545144BC3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770229-3EA1-45E0-A151-943AB578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230FE-62D9-4C32-B1FE-617545144BC3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770229-3EA1-45E0-A151-943AB578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230FE-62D9-4C32-B1FE-617545144BC3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770229-3EA1-45E0-A151-943AB578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230FE-62D9-4C32-B1FE-617545144BC3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770229-3EA1-45E0-A151-943AB5782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230FE-62D9-4C32-B1FE-617545144BC3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770229-3EA1-45E0-A151-943AB5782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230FE-62D9-4C32-B1FE-617545144BC3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770229-3EA1-45E0-A151-943AB5782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230FE-62D9-4C32-B1FE-617545144BC3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770229-3EA1-45E0-A151-943AB578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230FE-62D9-4C32-B1FE-617545144BC3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770229-3EA1-45E0-A151-943AB5782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230FE-62D9-4C32-B1FE-617545144BC3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770229-3EA1-45E0-A151-943AB578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0230FE-62D9-4C32-B1FE-617545144BC3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770229-3EA1-45E0-A151-943AB578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0230FE-62D9-4C32-B1FE-617545144BC3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770229-3EA1-45E0-A151-943AB5782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0230FE-62D9-4C32-B1FE-617545144BC3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770229-3EA1-45E0-A151-943AB578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57488" y="6215082"/>
            <a:ext cx="6429420" cy="7143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Учитель обществознания Чимитова Б.Ц.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в жизни человека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s://travel-vse.ru/wp-content/uploads/2018/12/09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142984"/>
            <a:ext cx="6286544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9828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Кто такой школьник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 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Что его отличает от других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 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Кого бы назвал хорошим учеником?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Чему учат в школе?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2" descr="https://png.pngtree.com/element_origin_min_pic/16/11/17/2a626348c90fd17c7b1671cc8c44b7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786190"/>
            <a:ext cx="2598211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122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83464">
              <a:spcBef>
                <a:spcPts val="600"/>
              </a:spcBef>
              <a:buClr>
                <a:srgbClr val="B83D68"/>
              </a:buClr>
              <a:buSzPct val="80000"/>
              <a:buNone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orbel"/>
              </a:rPr>
              <a:t>                      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orbel"/>
              </a:rPr>
              <a:t>   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orbel"/>
              </a:rPr>
              <a:t>«Словарь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orbel"/>
              </a:rPr>
              <a:t>»</a:t>
            </a:r>
          </a:p>
          <a:p>
            <a:pPr marL="365760" lvl="0" indent="-283464">
              <a:spcBef>
                <a:spcPts val="600"/>
              </a:spcBef>
              <a:buClr>
                <a:srgbClr val="B83D68"/>
              </a:buClr>
              <a:buSzPct val="80000"/>
              <a:buNone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orbel"/>
              </a:rPr>
              <a:t>                    Что такое школа?</a:t>
            </a:r>
          </a:p>
          <a:p>
            <a:pPr marL="365760" lvl="0" indent="-283464" algn="r">
              <a:spcBef>
                <a:spcPts val="600"/>
              </a:spcBef>
              <a:buClr>
                <a:srgbClr val="B83D68"/>
              </a:buClr>
              <a:buSzPct val="80000"/>
              <a:buNone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orbel"/>
              </a:rPr>
              <a:t>                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orbel"/>
              </a:rPr>
              <a:t>Что </a:t>
            </a:r>
            <a:r>
              <a:rPr lang="ru-RU" sz="4400" b="1" dirty="0">
                <a:solidFill>
                  <a:schemeClr val="bg2">
                    <a:lumMod val="25000"/>
                  </a:schemeClr>
                </a:solidFill>
                <a:latin typeface="Corbel"/>
              </a:rPr>
              <a:t>такое 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orbel"/>
              </a:rPr>
              <a:t> образование</a:t>
            </a:r>
            <a:r>
              <a:rPr lang="ru-RU" sz="4400" b="1" dirty="0">
                <a:solidFill>
                  <a:schemeClr val="bg2">
                    <a:lumMod val="25000"/>
                  </a:schemeClr>
                </a:solidFill>
                <a:latin typeface="Corbel"/>
              </a:rPr>
              <a:t>?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1. </a:t>
            </a:r>
          </a:p>
        </p:txBody>
      </p:sp>
      <p:pic>
        <p:nvPicPr>
          <p:cNvPr id="12290" name="Picture 2" descr="https://png.pngtree.com/element_origin_min_pic/16/11/17/2a626348c90fd17c7b1671cc8c44b7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786190"/>
            <a:ext cx="2598211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76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147248" cy="4407768"/>
          </a:xfrm>
        </p:spPr>
        <p:txBody>
          <a:bodyPr/>
          <a:lstStyle/>
          <a:p>
            <a:pPr algn="r"/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Общее образование в нашей стране обязательно.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654044" cy="708688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bg2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Ступеньки образования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9" name="Picture 3" descr="C:\Users\учитель\Downloads\uchenik-i-uchenitsa-pervoklassniki-3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8135"/>
            <a:ext cx="1634480" cy="1666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492896"/>
            <a:ext cx="15624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Начальная школа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927101" y="27077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508207"/>
            <a:ext cx="15108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Основная школа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570724" y="27391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49132" y="2538403"/>
            <a:ext cx="19031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Средняя школа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9610" b="75127"/>
          <a:stretch/>
        </p:blipFill>
        <p:spPr bwMode="auto">
          <a:xfrm>
            <a:off x="2843808" y="805345"/>
            <a:ext cx="1800200" cy="149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C:\Users\учитель\Pictures\komputer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39" y="712868"/>
            <a:ext cx="1759172" cy="1837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306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183696"/>
            <a:ext cx="8229600" cy="414090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Какие ступени образования она отражает?</a:t>
            </a:r>
          </a:p>
          <a:p>
            <a:r>
              <a:rPr lang="ru-RU" dirty="0" smtClean="0"/>
              <a:t>Не получив высшего образования нельзя стать врачом , юристом, инженером, </a:t>
            </a:r>
            <a:r>
              <a:rPr lang="ru-RU" dirty="0" err="1" smtClean="0"/>
              <a:t>психологом,учёным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76872"/>
            <a:ext cx="23762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Среднее профессиональное 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693397" y="24917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05163" y="2215061"/>
            <a:ext cx="1860989" cy="10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Высшее образование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578085" y="24326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2183696"/>
            <a:ext cx="1944216" cy="1068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Послевузовское образование</a:t>
            </a:r>
            <a:endParaRPr lang="ru-RU" dirty="0"/>
          </a:p>
        </p:txBody>
      </p:sp>
      <p:pic>
        <p:nvPicPr>
          <p:cNvPr id="6147" name="Picture 3" descr="C:\Users\учитель\Pictures\knigi-19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1800200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58" y="371453"/>
            <a:ext cx="124813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https://meria.zp.ua/test/data/newsimages/1681iDSC027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916" y="404664"/>
            <a:ext cx="1920211" cy="1656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78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В 19 веке в России были открыты университеты в Москве, Петербурге, Казани, Томске.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Когда, где, и кем основан первый университет в России?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Рассмотреть иллюстрацию на стр. 52 учебника.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90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714752"/>
            <a:ext cx="7481776" cy="4572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Задание 3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42910" y="4429132"/>
            <a:ext cx="8072494" cy="192882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Чем школа Московской Руси отличается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от современной?</a:t>
            </a:r>
          </a:p>
          <a:p>
            <a:pPr algn="l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Где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проходит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урок?</a:t>
            </a:r>
          </a:p>
          <a:p>
            <a:pPr algn="l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Что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делают ученики?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Что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делает учитель?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макс\Downloads\kak-uchili-i-uchilis-v-drevnej-rusi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500042"/>
            <a:ext cx="5111750" cy="3731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кс\Downloads\1TASS_586169-pic4_zoom-1000x1000-877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63896" y="1481138"/>
            <a:ext cx="6816208" cy="452596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Чему учит школа сегодня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Задания на выбор: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сочинение на тему «Школьная дружба чудесная»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презентация на тему «Мои школьные друзья»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279</TotalTime>
  <Words>165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Образование в жизни человека</vt:lpstr>
      <vt:lpstr>Слайд 2</vt:lpstr>
      <vt:lpstr>Задание 1. </vt:lpstr>
      <vt:lpstr>Ступеньки образования </vt:lpstr>
      <vt:lpstr>Слайд 5</vt:lpstr>
      <vt:lpstr>Задание 2</vt:lpstr>
      <vt:lpstr>Задание 3</vt:lpstr>
      <vt:lpstr>Чему учит школа сегодня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в жизни человека</dc:title>
  <dc:creator>учитель</dc:creator>
  <cp:lastModifiedBy>User</cp:lastModifiedBy>
  <cp:revision>24</cp:revision>
  <dcterms:created xsi:type="dcterms:W3CDTF">2015-11-27T07:55:33Z</dcterms:created>
  <dcterms:modified xsi:type="dcterms:W3CDTF">2019-01-12T12:31:11Z</dcterms:modified>
</cp:coreProperties>
</file>